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6"/>
  </p:handout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73" r:id="rId10"/>
    <p:sldId id="272" r:id="rId11"/>
    <p:sldId id="274" r:id="rId12"/>
    <p:sldId id="265" r:id="rId13"/>
    <p:sldId id="266" r:id="rId14"/>
    <p:sldId id="267" r:id="rId15"/>
    <p:sldId id="268" r:id="rId16"/>
    <p:sldId id="269" r:id="rId17"/>
    <p:sldId id="276" r:id="rId18"/>
    <p:sldId id="275" r:id="rId19"/>
    <p:sldId id="270" r:id="rId20"/>
    <p:sldId id="271" r:id="rId21"/>
    <p:sldId id="277" r:id="rId22"/>
    <p:sldId id="280" r:id="rId23"/>
    <p:sldId id="281" r:id="rId24"/>
    <p:sldId id="282" r:id="rId25"/>
  </p:sldIdLst>
  <p:sldSz cx="12192000" cy="68580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535AF24A-224D-4F90-8093-3A50ABF8F7E3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E2BBBCF-C3F2-4788-84F4-62AE24959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6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Names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7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1E4E-2895-4808-8AC6-A949087B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63964-343B-40E3-81A6-6939BFA5E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Metaphors for God are theological statements!</a:t>
            </a:r>
          </a:p>
        </p:txBody>
      </p:sp>
    </p:spTree>
    <p:extLst>
      <p:ext uri="{BB962C8B-B14F-4D97-AF65-F5344CB8AC3E}">
        <p14:creationId xmlns:p14="http://schemas.microsoft.com/office/powerpoint/2010/main" val="62134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C6B06-3BF3-4062-A14E-4AE86C1D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D5762-D6B6-44CB-8852-6E75E8F92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83946"/>
            <a:ext cx="8946541" cy="4564454"/>
          </a:xfrm>
        </p:spPr>
        <p:txBody>
          <a:bodyPr>
            <a:normAutofit fontScale="62500" lnSpcReduction="20000"/>
          </a:bodyPr>
          <a:lstStyle/>
          <a:p>
            <a:endParaRPr lang="en-US" sz="4600" dirty="0"/>
          </a:p>
          <a:p>
            <a:r>
              <a:rPr lang="en-US" sz="4600" dirty="0"/>
              <a:t>“…personal, relational images are central in a metaphorical theology – images of God as </a:t>
            </a:r>
            <a:r>
              <a:rPr lang="en-US" sz="4600" dirty="0" err="1"/>
              <a:t>fater</a:t>
            </a:r>
            <a:r>
              <a:rPr lang="en-US" sz="4600" dirty="0"/>
              <a:t>…and so on.  The Judeo-Christian tradition has always been…relational in its religious languages.”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800" dirty="0"/>
              <a:t>Sallie </a:t>
            </a:r>
            <a:r>
              <a:rPr lang="en-US" sz="3800" dirty="0" err="1"/>
              <a:t>McFague</a:t>
            </a:r>
            <a:r>
              <a:rPr lang="en-US" sz="3800" dirty="0"/>
              <a:t>, </a:t>
            </a:r>
            <a:r>
              <a:rPr lang="en-US" sz="3800" i="1" dirty="0"/>
              <a:t>Metaphorical Theology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169847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Father…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Prior to this formulation</a:t>
            </a:r>
          </a:p>
          <a:p>
            <a:r>
              <a:rPr lang="en-US" sz="2800" dirty="0"/>
              <a:t>God is creator</a:t>
            </a:r>
          </a:p>
          <a:p>
            <a:r>
              <a:rPr lang="en-US" sz="2800" dirty="0"/>
              <a:t>God is judge</a:t>
            </a:r>
          </a:p>
          <a:p>
            <a:r>
              <a:rPr lang="en-US" sz="2800" dirty="0"/>
              <a:t>God is protector, provider, healer, one who sees, banner, etc.</a:t>
            </a:r>
          </a:p>
          <a:p>
            <a:r>
              <a:rPr lang="en-US" sz="2800" dirty="0"/>
              <a:t>Father is revolutionary…</a:t>
            </a:r>
          </a:p>
          <a:p>
            <a:r>
              <a:rPr lang="en-US" sz="28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21647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Familial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do we become family?</a:t>
            </a:r>
          </a:p>
          <a:p>
            <a:r>
              <a:rPr lang="en-US" sz="4400" dirty="0"/>
              <a:t>Birth</a:t>
            </a:r>
          </a:p>
          <a:p>
            <a:r>
              <a:rPr lang="en-US" sz="4400" dirty="0"/>
              <a:t>Adoption</a:t>
            </a:r>
          </a:p>
          <a:p>
            <a:r>
              <a:rPr lang="en-US" sz="4400" dirty="0"/>
              <a:t>Marriage</a:t>
            </a:r>
          </a:p>
        </p:txBody>
      </p:sp>
    </p:spTree>
    <p:extLst>
      <p:ext uri="{BB962C8B-B14F-4D97-AF65-F5344CB8AC3E}">
        <p14:creationId xmlns:p14="http://schemas.microsoft.com/office/powerpoint/2010/main" val="1891869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as Father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2752"/>
            <a:ext cx="8946541" cy="4935647"/>
          </a:xfrm>
        </p:spPr>
        <p:txBody>
          <a:bodyPr>
            <a:normAutofit/>
          </a:bodyPr>
          <a:lstStyle/>
          <a:p>
            <a:r>
              <a:rPr lang="en-US" sz="3200" dirty="0"/>
              <a:t>Is revolutionary</a:t>
            </a:r>
          </a:p>
          <a:p>
            <a:r>
              <a:rPr lang="en-US" sz="3200" dirty="0"/>
              <a:t>Expands our understanding of how God works</a:t>
            </a:r>
          </a:p>
          <a:p>
            <a:r>
              <a:rPr lang="en-US" sz="3200" dirty="0"/>
              <a:t>Invites us to see God differently</a:t>
            </a:r>
          </a:p>
          <a:p>
            <a:r>
              <a:rPr lang="en-US" sz="3200" dirty="0"/>
              <a:t>Provider, healer, banner… as functions</a:t>
            </a:r>
          </a:p>
          <a:p>
            <a:r>
              <a:rPr lang="en-US" sz="3200" dirty="0"/>
              <a:t>Father language invites us to think about the nature of God’s connection with us</a:t>
            </a:r>
          </a:p>
          <a:p>
            <a:r>
              <a:rPr lang="en-US" sz="3200" dirty="0"/>
              <a:t>Father language is incomplete</a:t>
            </a:r>
          </a:p>
        </p:txBody>
      </p:sp>
    </p:spTree>
    <p:extLst>
      <p:ext uri="{BB962C8B-B14F-4D97-AF65-F5344CB8AC3E}">
        <p14:creationId xmlns:p14="http://schemas.microsoft.com/office/powerpoint/2010/main" val="3263644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and Is Not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Tension in metaphor is expressed through the “is” and the “is not.”</a:t>
            </a:r>
          </a:p>
          <a:p>
            <a:r>
              <a:rPr lang="en-US" sz="3600" dirty="0"/>
              <a:t>In what ways is God our father</a:t>
            </a:r>
          </a:p>
          <a:p>
            <a:r>
              <a:rPr lang="en-US" sz="3600" dirty="0"/>
              <a:t>In what ways is God not our father?</a:t>
            </a:r>
          </a:p>
        </p:txBody>
      </p:sp>
    </p:spTree>
    <p:extLst>
      <p:ext uri="{BB962C8B-B14F-4D97-AF65-F5344CB8AC3E}">
        <p14:creationId xmlns:p14="http://schemas.microsoft.com/office/powerpoint/2010/main" val="1462069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it no longer vibrates</a:t>
            </a:r>
          </a:p>
          <a:p>
            <a:r>
              <a:rPr lang="en-US" sz="3200" dirty="0"/>
              <a:t>When it becomes the only lens or language for God</a:t>
            </a:r>
          </a:p>
          <a:p>
            <a:r>
              <a:rPr lang="en-US" sz="3200" dirty="0"/>
              <a:t>When it becomes idolatrous</a:t>
            </a:r>
          </a:p>
          <a:p>
            <a:r>
              <a:rPr lang="en-US" sz="3200" dirty="0"/>
              <a:t>Because it is language and all language is indirect or incomplete</a:t>
            </a:r>
          </a:p>
        </p:txBody>
      </p:sp>
    </p:spTree>
    <p:extLst>
      <p:ext uri="{BB962C8B-B14F-4D97-AF65-F5344CB8AC3E}">
        <p14:creationId xmlns:p14="http://schemas.microsoft.com/office/powerpoint/2010/main" val="1786171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5FC169-E754-49D0-82AD-3964A6A726F2}"/>
              </a:ext>
            </a:extLst>
          </p:cNvPr>
          <p:cNvSpPr/>
          <p:nvPr/>
        </p:nvSpPr>
        <p:spPr>
          <a:xfrm>
            <a:off x="4516881" y="3244334"/>
            <a:ext cx="3812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https://binged.it/2B4wh2M</a:t>
            </a:r>
          </a:p>
        </p:txBody>
      </p:sp>
    </p:spTree>
    <p:extLst>
      <p:ext uri="{BB962C8B-B14F-4D97-AF65-F5344CB8AC3E}">
        <p14:creationId xmlns:p14="http://schemas.microsoft.com/office/powerpoint/2010/main" val="3785246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0929-FF65-4006-8470-53607702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goal of metaphorical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05706-A97D-444C-BCAD-FB63D7BD2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envision ways of talking about the relationship between the divine and the human which are </a:t>
            </a:r>
            <a:r>
              <a:rPr lang="en-US" sz="3200" dirty="0" err="1"/>
              <a:t>nonidolatrous</a:t>
            </a:r>
            <a:r>
              <a:rPr lang="en-US" sz="3200" dirty="0"/>
              <a:t>, but relevant</a:t>
            </a:r>
          </a:p>
          <a:p>
            <a:r>
              <a:rPr lang="en-US" sz="3200" dirty="0"/>
              <a:t>Ways which are meaningful to all peoples</a:t>
            </a:r>
          </a:p>
        </p:txBody>
      </p:sp>
    </p:spTree>
    <p:extLst>
      <p:ext uri="{BB962C8B-B14F-4D97-AF65-F5344CB8AC3E}">
        <p14:creationId xmlns:p14="http://schemas.microsoft.com/office/powerpoint/2010/main" val="21663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for God in OT and 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Always more than one</a:t>
            </a:r>
          </a:p>
          <a:p>
            <a:r>
              <a:rPr lang="en-US" sz="3600" dirty="0"/>
              <a:t>Why is that?</a:t>
            </a:r>
          </a:p>
          <a:p>
            <a:r>
              <a:rPr lang="en-US" sz="3600" dirty="0"/>
              <a:t>God’s personal name</a:t>
            </a:r>
          </a:p>
          <a:p>
            <a:r>
              <a:rPr lang="en-US" sz="3600" dirty="0"/>
              <a:t>Speaks to God’s essence</a:t>
            </a:r>
          </a:p>
          <a:p>
            <a:r>
              <a:rPr lang="he-IL" sz="3600" dirty="0"/>
              <a:t>אהיה אשׁר אהיה </a:t>
            </a:r>
            <a:endParaRPr lang="en-US" sz="3600" dirty="0"/>
          </a:p>
          <a:p>
            <a:r>
              <a:rPr lang="en-US" sz="3600" dirty="0"/>
              <a:t>“ I am that I am,” or…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5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 Study Schedule,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934" y="1138844"/>
            <a:ext cx="8946541" cy="5070763"/>
          </a:xfrm>
        </p:spPr>
        <p:txBody>
          <a:bodyPr>
            <a:normAutofit/>
          </a:bodyPr>
          <a:lstStyle/>
          <a:p>
            <a:r>
              <a:rPr lang="en-US" sz="2800" dirty="0"/>
              <a:t>11/13 	Names of God</a:t>
            </a:r>
          </a:p>
          <a:p>
            <a:r>
              <a:rPr lang="en-US" sz="2800" dirty="0"/>
              <a:t>11/20 	Pre-Thanksgiving Service</a:t>
            </a:r>
          </a:p>
          <a:p>
            <a:r>
              <a:rPr lang="en-US" sz="2800" dirty="0"/>
              <a:t>11/27	 Israel/Palestine trip recap</a:t>
            </a:r>
          </a:p>
          <a:p>
            <a:r>
              <a:rPr lang="en-US" sz="2800" dirty="0"/>
              <a:t>12/4  	 End of Year Church Meeting</a:t>
            </a:r>
          </a:p>
          <a:p>
            <a:r>
              <a:rPr lang="en-US" sz="2800" dirty="0"/>
              <a:t>12/11 	Names of God </a:t>
            </a:r>
          </a:p>
          <a:p>
            <a:r>
              <a:rPr lang="en-US" sz="2800" dirty="0"/>
              <a:t>12/18	 Names of God</a:t>
            </a:r>
          </a:p>
          <a:p>
            <a:r>
              <a:rPr lang="en-US" sz="2800" dirty="0"/>
              <a:t>12/25 	Christmas</a:t>
            </a:r>
          </a:p>
          <a:p>
            <a:r>
              <a:rPr lang="en-US" sz="2800" dirty="0"/>
              <a:t>1/1 	   	New Year’s Day</a:t>
            </a:r>
          </a:p>
          <a:p>
            <a:r>
              <a:rPr lang="en-US" sz="2800" dirty="0"/>
              <a:t>1/8	   	Bible Study resumes in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09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as Father…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Powerful</a:t>
            </a:r>
          </a:p>
          <a:p>
            <a:r>
              <a:rPr lang="en-US" sz="3200" dirty="0"/>
              <a:t>Effective</a:t>
            </a:r>
          </a:p>
          <a:p>
            <a:r>
              <a:rPr lang="en-US" sz="3200" dirty="0"/>
              <a:t>Facilitates a relational understanding of God that had meaning in the time of Jesus and today</a:t>
            </a:r>
          </a:p>
          <a:p>
            <a:r>
              <a:rPr lang="en-US" sz="3200" dirty="0"/>
              <a:t>Why I like it…</a:t>
            </a:r>
          </a:p>
        </p:txBody>
      </p:sp>
    </p:spTree>
    <p:extLst>
      <p:ext uri="{BB962C8B-B14F-4D97-AF65-F5344CB8AC3E}">
        <p14:creationId xmlns:p14="http://schemas.microsoft.com/office/powerpoint/2010/main" val="256359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736F-F23E-42D5-924E-A33BAD77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as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ED032-7F1F-4876-A871-00002217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Metaphor to help us see God in new ways</a:t>
            </a:r>
          </a:p>
          <a:p>
            <a:r>
              <a:rPr lang="en-US" sz="3200" dirty="0"/>
              <a:t>Remembering God’s divine name</a:t>
            </a:r>
          </a:p>
          <a:p>
            <a:r>
              <a:rPr lang="he-IL" sz="3200" dirty="0"/>
              <a:t>אהיה אשׁר אהיה </a:t>
            </a:r>
            <a:endParaRPr lang="en-US" sz="3200" dirty="0"/>
          </a:p>
          <a:p>
            <a:r>
              <a:rPr lang="en-US" sz="3200" dirty="0"/>
              <a:t>Are there other images for God that also facilitate an understanding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69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B256-215F-4628-BBFE-EB23504A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as Mother…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D1495-FBD4-4E2C-933F-C354520815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Deuteronomy 32:18</a:t>
            </a:r>
          </a:p>
          <a:p>
            <a:r>
              <a:rPr lang="en-US" sz="3200" dirty="0"/>
              <a:t>Deuteronomy 32:11</a:t>
            </a:r>
          </a:p>
          <a:p>
            <a:r>
              <a:rPr lang="en-US" sz="3200" dirty="0"/>
              <a:t>Ruth 2:12</a:t>
            </a:r>
          </a:p>
          <a:p>
            <a:r>
              <a:rPr lang="en-US" sz="3200" dirty="0"/>
              <a:t>Psalm 91:4</a:t>
            </a:r>
          </a:p>
          <a:p>
            <a:r>
              <a:rPr lang="en-US" sz="3200" dirty="0"/>
              <a:t>Matthew 23:37</a:t>
            </a:r>
          </a:p>
          <a:p>
            <a:r>
              <a:rPr lang="en-US" sz="3200" dirty="0"/>
              <a:t>Luke 13:34</a:t>
            </a:r>
          </a:p>
          <a:p>
            <a:r>
              <a:rPr lang="en-US" sz="3200" dirty="0"/>
              <a:t>Psalm 91:4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23335-429F-4972-81A3-AFD58B8B70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/>
              <a:t>Isaiah 49:15-16</a:t>
            </a:r>
          </a:p>
          <a:p>
            <a:r>
              <a:rPr lang="en-US" sz="3600" dirty="0"/>
              <a:t>Isaiah 66:13</a:t>
            </a:r>
          </a:p>
          <a:p>
            <a:r>
              <a:rPr lang="en-US" sz="3600" dirty="0"/>
              <a:t>Isaiah 44:24</a:t>
            </a:r>
          </a:p>
          <a:p>
            <a:r>
              <a:rPr lang="en-US" sz="3600" dirty="0"/>
              <a:t>Isaiah 40:11</a:t>
            </a:r>
          </a:p>
          <a:p>
            <a:r>
              <a:rPr lang="en-US" sz="3600" dirty="0"/>
              <a:t>Isaiah 32:10-11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49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F73C5-4DF7-4147-89DB-01A656C3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Shaddai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F287D-4E1C-4510-837D-E223BFA88A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A909F-4B70-4241-AEB7-0658FB90E0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1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7A90-1358-4D0A-A6E4-12FFF14A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room…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9B8A1-18AE-4A8E-889C-7C99122747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A2FA2-5602-47F2-9F01-2C34A02940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2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Names of God in the Hebrew Bible</a:t>
            </a:r>
          </a:p>
          <a:p>
            <a:r>
              <a:rPr lang="en-US" sz="3600" dirty="0"/>
              <a:t>Names of Jesus in the New Testament</a:t>
            </a:r>
          </a:p>
          <a:p>
            <a:r>
              <a:rPr lang="en-US" sz="3600" dirty="0"/>
              <a:t>Using the Names of God in prayer</a:t>
            </a:r>
          </a:p>
        </p:txBody>
      </p:sp>
    </p:spTree>
    <p:extLst>
      <p:ext uri="{BB962C8B-B14F-4D97-AF65-F5344CB8AC3E}">
        <p14:creationId xmlns:p14="http://schemas.microsoft.com/office/powerpoint/2010/main" val="295132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Significance of names in the Bible and the Ancient Near East</a:t>
            </a:r>
          </a:p>
          <a:p>
            <a:r>
              <a:rPr lang="en-US" sz="2400" dirty="0"/>
              <a:t>Names speak to one’s characteristics, one’s “essence.”</a:t>
            </a:r>
          </a:p>
          <a:p>
            <a:r>
              <a:rPr lang="en-US" sz="2400" dirty="0"/>
              <a:t>Deities in the Ancient Near East were known by their names</a:t>
            </a:r>
          </a:p>
          <a:p>
            <a:r>
              <a:rPr lang="en-US" sz="2400" dirty="0"/>
              <a:t>Baal, Shemesh, Dagon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4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Speak to the nature of God</a:t>
            </a:r>
          </a:p>
          <a:p>
            <a:r>
              <a:rPr lang="en-US" sz="3200" dirty="0"/>
              <a:t>Inform us, remind us of who God </a:t>
            </a:r>
          </a:p>
          <a:p>
            <a:r>
              <a:rPr lang="en-US" sz="3200" dirty="0"/>
              <a:t>Pray and include names of God</a:t>
            </a:r>
          </a:p>
          <a:p>
            <a:r>
              <a:rPr lang="en-US" sz="3200" dirty="0"/>
              <a:t>Repeat certain names of God</a:t>
            </a:r>
          </a:p>
          <a:p>
            <a:r>
              <a:rPr lang="en-US" sz="3200" dirty="0"/>
              <a:t>“Reminding” God and ourselves</a:t>
            </a:r>
          </a:p>
          <a:p>
            <a:r>
              <a:rPr lang="en-US" sz="3200" dirty="0"/>
              <a:t>Names of God shape our theology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9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our names for God expand or limit our theology?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“I am” statements in the Gospel of John</a:t>
            </a:r>
          </a:p>
          <a:p>
            <a:r>
              <a:rPr lang="en-US" sz="2800" dirty="0"/>
              <a:t>Metaphors</a:t>
            </a:r>
          </a:p>
          <a:p>
            <a:r>
              <a:rPr lang="en-US" sz="2800" dirty="0"/>
              <a:t>Use what we know to describe what we don’t know</a:t>
            </a:r>
          </a:p>
          <a:p>
            <a:r>
              <a:rPr lang="en-US" sz="2800" dirty="0"/>
              <a:t>First word, comes usually from the world we know and extends to the unknown</a:t>
            </a:r>
          </a:p>
          <a:p>
            <a:r>
              <a:rPr lang="en-US" sz="2800" dirty="0"/>
              <a:t>Natural tension</a:t>
            </a:r>
          </a:p>
          <a:p>
            <a:r>
              <a:rPr lang="en-US" sz="2800" dirty="0"/>
              <a:t>“vibrating,” full of life</a:t>
            </a:r>
          </a:p>
        </p:txBody>
      </p:sp>
    </p:spTree>
    <p:extLst>
      <p:ext uri="{BB962C8B-B14F-4D97-AF65-F5344CB8AC3E}">
        <p14:creationId xmlns:p14="http://schemas.microsoft.com/office/powerpoint/2010/main" val="129433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Metaphors…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Metaphors speak about the great unknown…</a:t>
            </a:r>
          </a:p>
          <a:p>
            <a:r>
              <a:rPr lang="en-US" sz="3200" dirty="0"/>
              <a:t>Expand our understanding of how the world works</a:t>
            </a:r>
          </a:p>
          <a:p>
            <a:r>
              <a:rPr lang="en-US" sz="3200" dirty="0"/>
              <a:t>Challenge us to see things differently</a:t>
            </a:r>
          </a:p>
          <a:p>
            <a:r>
              <a:rPr lang="en-US" sz="3200" dirty="0"/>
              <a:t>Open up new possibilities</a:t>
            </a:r>
          </a:p>
        </p:txBody>
      </p:sp>
    </p:spTree>
    <p:extLst>
      <p:ext uri="{BB962C8B-B14F-4D97-AF65-F5344CB8AC3E}">
        <p14:creationId xmlns:p14="http://schemas.microsoft.com/office/powerpoint/2010/main" val="54766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Metaphors for God….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Are our attempts to speak about those aspects of God that are unknown</a:t>
            </a:r>
          </a:p>
          <a:p>
            <a:r>
              <a:rPr lang="en-US" sz="3200" dirty="0"/>
              <a:t>Expand our understanding of how God works</a:t>
            </a:r>
          </a:p>
          <a:p>
            <a:r>
              <a:rPr lang="en-US" sz="3200" dirty="0"/>
              <a:t>Challenge us to see God differently</a:t>
            </a:r>
          </a:p>
          <a:p>
            <a:r>
              <a:rPr lang="en-US" sz="3200" dirty="0"/>
              <a:t>Open up new possibilities for our relationship with God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5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B50C-A5AD-4F52-B61B-2F1D0F3A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2650C-027B-4F21-B5A4-FD66D545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this respect, Jesus is a metaphor for God</a:t>
            </a:r>
          </a:p>
          <a:p>
            <a:r>
              <a:rPr lang="en-US" sz="3600" dirty="0"/>
              <a:t>“I am” statements</a:t>
            </a:r>
          </a:p>
          <a:p>
            <a:r>
              <a:rPr lang="en-US" sz="3600" dirty="0"/>
              <a:t>Jesus is teaching us about God by telling us who he is</a:t>
            </a:r>
          </a:p>
        </p:txBody>
      </p:sp>
    </p:spTree>
    <p:extLst>
      <p:ext uri="{BB962C8B-B14F-4D97-AF65-F5344CB8AC3E}">
        <p14:creationId xmlns:p14="http://schemas.microsoft.com/office/powerpoint/2010/main" val="3869773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188</TotalTime>
  <Words>635</Words>
  <Application>Microsoft Office PowerPoint</Application>
  <PresentationFormat>Widescreen</PresentationFormat>
  <Paragraphs>119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Ion</vt:lpstr>
      <vt:lpstr>The Names of God</vt:lpstr>
      <vt:lpstr>Bible Study Schedule, 2018</vt:lpstr>
      <vt:lpstr>Outline </vt:lpstr>
      <vt:lpstr>Names of God</vt:lpstr>
      <vt:lpstr>Names matter</vt:lpstr>
      <vt:lpstr>How do our names for God expand or limit our theology? </vt:lpstr>
      <vt:lpstr>Metaphors…</vt:lpstr>
      <vt:lpstr>Metaphors for God….</vt:lpstr>
      <vt:lpstr>PowerPoint Presentation</vt:lpstr>
      <vt:lpstr>PowerPoint Presentation</vt:lpstr>
      <vt:lpstr>PowerPoint Presentation</vt:lpstr>
      <vt:lpstr>Our Father…</vt:lpstr>
      <vt:lpstr>Familial Language</vt:lpstr>
      <vt:lpstr>God as Father </vt:lpstr>
      <vt:lpstr>Is and Is Not </vt:lpstr>
      <vt:lpstr>Limits of Metaphor</vt:lpstr>
      <vt:lpstr>PowerPoint Presentation</vt:lpstr>
      <vt:lpstr>What is the goal of metaphorical language?</vt:lpstr>
      <vt:lpstr>Names for God in OT and NT</vt:lpstr>
      <vt:lpstr>God as Father…</vt:lpstr>
      <vt:lpstr>God as Father</vt:lpstr>
      <vt:lpstr>God as Mother…</vt:lpstr>
      <vt:lpstr>El Shaddai</vt:lpstr>
      <vt:lpstr>Making room…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Names of God</dc:title>
  <dc:creator>Judy Fentress-Williams</dc:creator>
  <cp:lastModifiedBy>Fentress-Williams, Judy</cp:lastModifiedBy>
  <cp:revision>9</cp:revision>
  <cp:lastPrinted>2018-11-13T19:54:22Z</cp:lastPrinted>
  <dcterms:created xsi:type="dcterms:W3CDTF">2018-11-13T18:03:57Z</dcterms:created>
  <dcterms:modified xsi:type="dcterms:W3CDTF">2018-11-13T21:57:11Z</dcterms:modified>
</cp:coreProperties>
</file>